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7664" y="1556792"/>
            <a:ext cx="7406640" cy="147218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Runner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37360" y="3861048"/>
            <a:ext cx="7406640" cy="1752600"/>
          </a:xfrm>
        </p:spPr>
        <p:txBody>
          <a:bodyPr/>
          <a:lstStyle/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Савелий Бугаенко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	</a:t>
            </a:r>
            <a:r>
              <a:rPr lang="ru-RU" dirty="0" smtClean="0"/>
              <a:t>	Идея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8368" lvl="2" indent="0">
              <a:buNone/>
            </a:pPr>
            <a:r>
              <a:rPr lang="ru-RU" dirty="0" smtClean="0"/>
              <a:t>Все наверное играли в динозаврика в </a:t>
            </a:r>
            <a:r>
              <a:rPr lang="ru-RU" dirty="0" err="1" smtClean="0"/>
              <a:t>гугле</a:t>
            </a:r>
            <a:r>
              <a:rPr lang="en-US" dirty="0" smtClean="0"/>
              <a:t>.</a:t>
            </a:r>
            <a:endParaRPr lang="ru-RU" dirty="0"/>
          </a:p>
          <a:p>
            <a:pPr marL="658368" lvl="2" indent="0">
              <a:buNone/>
            </a:pPr>
            <a:r>
              <a:rPr lang="ru-RU" dirty="0" smtClean="0"/>
              <a:t>Вдохновившись этой игрой</a:t>
            </a:r>
            <a:r>
              <a:rPr lang="en-US" dirty="0" smtClean="0"/>
              <a:t>, </a:t>
            </a:r>
            <a:r>
              <a:rPr lang="ru-RU" dirty="0" smtClean="0"/>
              <a:t>я решил сделать подобную</a:t>
            </a:r>
            <a:r>
              <a:rPr lang="en-US" dirty="0" smtClean="0"/>
              <a:t>. </a:t>
            </a:r>
            <a:endParaRPr lang="ru-RU" dirty="0"/>
          </a:p>
        </p:txBody>
      </p:sp>
      <p:pic>
        <p:nvPicPr>
          <p:cNvPr id="1026" name="Picture 2" descr="Картинки по запросу &quot;google dinosaur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61722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Классы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моей игре есть 3 класса</a:t>
            </a:r>
            <a:r>
              <a:rPr lang="en-US" dirty="0" smtClean="0"/>
              <a:t>, </a:t>
            </a:r>
            <a:r>
              <a:rPr lang="ru-RU" dirty="0" smtClean="0"/>
              <a:t>которые отвечают за 3 объекта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2050" name="Picture 2" descr="C:\Users\user\PycharmProjects\Runner\data\image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3476695"/>
            <a:ext cx="830858" cy="101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8448" y="37982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 герой</a:t>
            </a:r>
            <a:endParaRPr lang="ru-RU" dirty="0"/>
          </a:p>
        </p:txBody>
      </p:sp>
      <p:pic>
        <p:nvPicPr>
          <p:cNvPr id="2051" name="Picture 3" descr="C:\Users\user\PycharmProjects\Runner\data\images\SAW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319" y="3798228"/>
            <a:ext cx="10668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PycharmProjects\Runner\data\images\Spik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603950"/>
            <a:ext cx="457200" cy="14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71719" y="3160011"/>
            <a:ext cx="178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Препятствия</a:t>
            </a:r>
            <a:r>
              <a:rPr lang="vi-VN" dirty="0"/>
              <a:t/>
            </a:r>
            <a:br>
              <a:rPr lang="vi-VN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6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Начальное меню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1614" r="433" b="814"/>
          <a:stretch/>
        </p:blipFill>
        <p:spPr>
          <a:xfrm>
            <a:off x="1479176" y="1680882"/>
            <a:ext cx="7422777" cy="4370294"/>
          </a:xfrm>
        </p:spPr>
      </p:pic>
    </p:spTree>
    <p:extLst>
      <p:ext uri="{BB962C8B-B14F-4D97-AF65-F5344CB8AC3E}">
        <p14:creationId xmlns:p14="http://schemas.microsoft.com/office/powerpoint/2010/main" val="18634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Геймплей</a:t>
            </a:r>
            <a:endParaRPr lang="ru-RU" dirty="0"/>
          </a:p>
        </p:txBody>
      </p:sp>
      <p:pic>
        <p:nvPicPr>
          <p:cNvPr id="4" name="bandicam 2020-01-16 20-35-43-542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13.36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5100" y="1739900"/>
            <a:ext cx="7499350" cy="4217988"/>
          </a:xfrm>
        </p:spPr>
      </p:pic>
    </p:spTree>
    <p:extLst>
      <p:ext uri="{BB962C8B-B14F-4D97-AF65-F5344CB8AC3E}">
        <p14:creationId xmlns:p14="http://schemas.microsoft.com/office/powerpoint/2010/main" val="37785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7736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     Конец игры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613351"/>
            <a:ext cx="7499350" cy="4469498"/>
          </a:xfrm>
        </p:spPr>
      </p:pic>
    </p:spTree>
    <p:extLst>
      <p:ext uri="{BB962C8B-B14F-4D97-AF65-F5344CB8AC3E}">
        <p14:creationId xmlns:p14="http://schemas.microsoft.com/office/powerpoint/2010/main" val="37866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игре нету улучшений</a:t>
            </a:r>
            <a:r>
              <a:rPr lang="en-US" dirty="0" smtClean="0"/>
              <a:t>,</a:t>
            </a:r>
            <a:r>
              <a:rPr lang="ru-RU" dirty="0" smtClean="0"/>
              <a:t> которые я сделаю дальнейшем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smtClean="0"/>
              <a:t>Так же нету паузы во время игры</a:t>
            </a:r>
            <a:r>
              <a:rPr lang="en-US" dirty="0" smtClean="0"/>
              <a:t>, </a:t>
            </a:r>
            <a:r>
              <a:rPr lang="ru-RU" dirty="0" smtClean="0"/>
              <a:t>которую я добавлю  позже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60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31640" y="2708920"/>
            <a:ext cx="7498080" cy="114300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8307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275</TotalTime>
  <Words>70</Words>
  <Application>Microsoft Office PowerPoint</Application>
  <PresentationFormat>Экран (4:3)</PresentationFormat>
  <Paragraphs>16</Paragraphs>
  <Slides>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Солнцестояние</vt:lpstr>
      <vt:lpstr>   Runner</vt:lpstr>
      <vt:lpstr>  Идея проекта</vt:lpstr>
      <vt:lpstr>Классы</vt:lpstr>
      <vt:lpstr>Начальное меню</vt:lpstr>
      <vt:lpstr>Геймплей</vt:lpstr>
      <vt:lpstr>     Конец игры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Runner</dc:title>
  <dc:creator>user</dc:creator>
  <cp:lastModifiedBy>user</cp:lastModifiedBy>
  <cp:revision>16</cp:revision>
  <dcterms:created xsi:type="dcterms:W3CDTF">2020-01-15T15:40:36Z</dcterms:created>
  <dcterms:modified xsi:type="dcterms:W3CDTF">2020-01-17T14:11:05Z</dcterms:modified>
</cp:coreProperties>
</file>